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La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Lato-regular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aleway-regular.fntdata"/><Relationship Id="rId15" Type="http://schemas.openxmlformats.org/officeDocument/2006/relationships/font" Target="fonts/Lato-italic.fntdata"/><Relationship Id="rId14" Type="http://schemas.openxmlformats.org/officeDocument/2006/relationships/font" Target="fonts/Lato-bold.fntdata"/><Relationship Id="rId16" Type="http://schemas.openxmlformats.org/officeDocument/2006/relationships/font" Target="fonts/La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2371725" y="630225"/>
            <a:ext cx="6331500" cy="154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Shape 63"/>
          <p:cNvSpPr txBox="1"/>
          <p:nvPr>
            <p:ph type="title"/>
          </p:nvPr>
        </p:nvSpPr>
        <p:spPr>
          <a:xfrm>
            <a:off x="853950" y="1304850"/>
            <a:ext cx="7436099" cy="1538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Lato"/>
              <a:buNone/>
              <a:defRPr b="1" i="0" sz="9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53950" y="2919450"/>
            <a:ext cx="7436099" cy="10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" name="Shape 18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" name="Shape 19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hape 24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" name="Shape 25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x="406425" y="1806825"/>
            <a:ext cx="8296799" cy="154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Shape 31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Shape 32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2400301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03300" y="411575"/>
            <a:ext cx="8520599" cy="6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319500" y="936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2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19500" y="1846802"/>
            <a:ext cx="2807999" cy="28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" name="Shape 46"/>
          <p:cNvSpPr txBox="1"/>
          <p:nvPr>
            <p:ph type="title"/>
          </p:nvPr>
        </p:nvSpPr>
        <p:spPr>
          <a:xfrm>
            <a:off x="283103" y="712139"/>
            <a:ext cx="6244199" cy="3835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" name="Shape 51"/>
          <p:cNvSpPr txBox="1"/>
          <p:nvPr>
            <p:ph type="title"/>
          </p:nvPr>
        </p:nvSpPr>
        <p:spPr>
          <a:xfrm>
            <a:off x="265500" y="1397350"/>
            <a:ext cx="4045199" cy="1318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leway"/>
              <a:buNone/>
              <a:defRPr b="1" i="0" sz="36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subTitle"/>
          </p:nvPr>
        </p:nvSpPr>
        <p:spPr>
          <a:xfrm>
            <a:off x="265500" y="2735369"/>
            <a:ext cx="4045199" cy="1345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Shape 57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Shape 58"/>
          <p:cNvSpPr txBox="1"/>
          <p:nvPr>
            <p:ph idx="1" type="body"/>
          </p:nvPr>
        </p:nvSpPr>
        <p:spPr>
          <a:xfrm>
            <a:off x="328016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fld id="{00000000-1234-1234-1234-123412341234}" type="slidenum">
              <a:rPr b="0" i="0" lang="nl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ctrTitle"/>
          </p:nvPr>
        </p:nvSpPr>
        <p:spPr>
          <a:xfrm>
            <a:off x="2371725" y="630225"/>
            <a:ext cx="6331500" cy="154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leway"/>
              <a:buNone/>
            </a:pPr>
            <a:r>
              <a:rPr b="1" i="0" lang="nl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5.4 lekker warm</a:t>
            </a:r>
          </a:p>
        </p:txBody>
      </p:sp>
      <p:sp>
        <p:nvSpPr>
          <p:cNvPr id="73" name="Shape 73"/>
          <p:cNvSpPr txBox="1"/>
          <p:nvPr>
            <p:ph idx="1" type="subTitle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9/5/2017</a:t>
            </a:r>
          </a:p>
        </p:txBody>
      </p:sp>
      <p:pic>
        <p:nvPicPr>
          <p:cNvPr descr="Image result for parkiet in kolenmijn" id="74" name="Shape 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90378" y="1401225"/>
            <a:ext cx="5286375" cy="337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programma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lesdoelen b4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behandellen b4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nakijken 1 + 2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Lesdoelen 5.4 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2460561" y="1070550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welke brandstof gebruiken we thuis?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wanneer krijg je roetvorming en wat krijg je op dat moment nog meer?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de formule van koolstof mono oxide? wat is er anders dan bij koolstof dioxide? 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de onoficiele naam van koolstofmonoxide?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hoe kun je deze koolstof monooxide vorming voorkomen?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een calorische waarde? en wat kan je ermee berekenen?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nakijken basisstof 1 + 2 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werk boek erbij en vragen wanneer iets anders is!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