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099" cy="15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ato"/>
              <a:buNone/>
              <a:defRPr b="1" i="0" sz="9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Lato"/>
              <a:buNone/>
              <a:defRPr b="1"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099" cy="10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" name="Shape 19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425200" y="415650"/>
            <a:ext cx="8296799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" name="Shape 25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406425" y="1806825"/>
            <a:ext cx="8296799" cy="154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199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1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599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24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24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2"/>
            <a:ext cx="2807999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39"/>
            <a:ext cx="6244199" cy="3835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b="1" i="0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aleway"/>
              <a:buNone/>
              <a:defRPr b="1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199" cy="131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leway"/>
              <a:buNone/>
              <a:defRPr b="1" i="0" sz="36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aleway"/>
              <a:buNone/>
              <a:defRPr b="1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69"/>
            <a:ext cx="4045199" cy="134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21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Lato"/>
              <a:buNone/>
              <a:defRPr b="0" i="0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7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7" y="415650"/>
            <a:ext cx="1832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6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n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0" lvl="1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0" lvl="2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0" lvl="3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0" lvl="4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0" lvl="5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0" lvl="6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0" lvl="7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0" lvl="8">
              <a:spcBef>
                <a:spcPts val="0"/>
              </a:spcBef>
              <a:buClr>
                <a:schemeClr val="dk2"/>
              </a:buClr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None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fld id="{00000000-1234-1234-1234-123412341234}" type="slidenum">
              <a:rPr b="0" i="0" lang="nl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leway"/>
              <a:buNone/>
            </a:pPr>
            <a:r>
              <a:rPr b="1" i="0" lang="nl" sz="48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5.4 lekker warm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6" y="3238450"/>
            <a:ext cx="6331500" cy="1241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9/5/2017</a:t>
            </a:r>
          </a:p>
        </p:txBody>
      </p:sp>
      <p:pic>
        <p:nvPicPr>
          <p:cNvPr descr="Image result for parkiet in kolenmijn"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0378" y="1401225"/>
            <a:ext cx="5286375" cy="33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programma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lesdoelen b4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behandellen b4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nakijken 1 + 2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Lesdoelen 5.4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2460561" y="1070550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welke brandstof gebruiken we thuis?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wanneer krijg je roetvorming en wat krijg je op dat moment nog meer?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formule van koolstof mono oxide? wat is er anders dan bij koolstof dioxide? 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de onoficiele naam van koolstofmonoxide?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hoe kun je deze koolstof monooxide vorming voorkomen?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wat is een calorische waarde? en wat kan je ermee berekenen?</a:t>
            </a: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400250" y="575950"/>
            <a:ext cx="6321599" cy="63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b="1" i="0" lang="nl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nakijken basisstof 1 + 2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2410111" y="1595775"/>
            <a:ext cx="6321599" cy="30023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Lato"/>
              <a:buNone/>
            </a:pPr>
            <a:r>
              <a:rPr b="0" i="0" lang="nl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werk boek erbij en vragen wanneer iets anders is!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